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2" r:id="rId5"/>
    <p:sldId id="258" r:id="rId6"/>
    <p:sldId id="260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279B27-C7A5-4F5E-AB99-57BA697BAEB6}" v="52" dt="2025-11-13T09:46:51.4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uanie Fraser (Student)" userId="e09c111d-34df-4f4f-bc6a-79adc9c5e2c3" providerId="ADAL" clId="{C87FB193-799D-4810-937C-C714B472AC3F}"/>
    <pc:docChg chg="undo custSel addSld delSld modSld">
      <pc:chgData name="Cluanie Fraser (Student)" userId="e09c111d-34df-4f4f-bc6a-79adc9c5e2c3" providerId="ADAL" clId="{C87FB193-799D-4810-937C-C714B472AC3F}" dt="2025-11-13T09:47:49.478" v="928" actId="47"/>
      <pc:docMkLst>
        <pc:docMk/>
      </pc:docMkLst>
      <pc:sldChg chg="addSp delSp modSp mod setBg setClrOvrMap">
        <pc:chgData name="Cluanie Fraser (Student)" userId="e09c111d-34df-4f4f-bc6a-79adc9c5e2c3" providerId="ADAL" clId="{C87FB193-799D-4810-937C-C714B472AC3F}" dt="2025-11-13T09:32:29.982" v="677" actId="26606"/>
        <pc:sldMkLst>
          <pc:docMk/>
          <pc:sldMk cId="102247037" sldId="256"/>
        </pc:sldMkLst>
        <pc:spChg chg="mod">
          <ac:chgData name="Cluanie Fraser (Student)" userId="e09c111d-34df-4f4f-bc6a-79adc9c5e2c3" providerId="ADAL" clId="{C87FB193-799D-4810-937C-C714B472AC3F}" dt="2025-11-13T09:32:29.982" v="677" actId="26606"/>
          <ac:spMkLst>
            <pc:docMk/>
            <pc:sldMk cId="102247037" sldId="256"/>
            <ac:spMk id="2" creationId="{FF858053-ACB0-BFBA-27CB-BD4AB87A47A7}"/>
          </ac:spMkLst>
        </pc:spChg>
        <pc:spChg chg="mod">
          <ac:chgData name="Cluanie Fraser (Student)" userId="e09c111d-34df-4f4f-bc6a-79adc9c5e2c3" providerId="ADAL" clId="{C87FB193-799D-4810-937C-C714B472AC3F}" dt="2025-11-13T09:32:29.982" v="677" actId="26606"/>
          <ac:spMkLst>
            <pc:docMk/>
            <pc:sldMk cId="102247037" sldId="256"/>
            <ac:spMk id="3" creationId="{73926970-827C-317E-C546-7AF43314B18A}"/>
          </ac:spMkLst>
        </pc:spChg>
        <pc:spChg chg="add">
          <ac:chgData name="Cluanie Fraser (Student)" userId="e09c111d-34df-4f4f-bc6a-79adc9c5e2c3" providerId="ADAL" clId="{C87FB193-799D-4810-937C-C714B472AC3F}" dt="2025-11-13T09:32:29.982" v="677" actId="26606"/>
          <ac:spMkLst>
            <pc:docMk/>
            <pc:sldMk cId="102247037" sldId="256"/>
            <ac:spMk id="1039" creationId="{F6E384F5-137A-40B1-97F0-694CC6ECD59C}"/>
          </ac:spMkLst>
        </pc:spChg>
        <pc:spChg chg="add">
          <ac:chgData name="Cluanie Fraser (Student)" userId="e09c111d-34df-4f4f-bc6a-79adc9c5e2c3" providerId="ADAL" clId="{C87FB193-799D-4810-937C-C714B472AC3F}" dt="2025-11-13T09:32:29.982" v="677" actId="26606"/>
          <ac:spMkLst>
            <pc:docMk/>
            <pc:sldMk cId="102247037" sldId="256"/>
            <ac:spMk id="1041" creationId="{9DBC4630-03DA-474F-BBCB-BA3AE6B317A4}"/>
          </ac:spMkLst>
        </pc:spChg>
        <pc:spChg chg="add">
          <ac:chgData name="Cluanie Fraser (Student)" userId="e09c111d-34df-4f4f-bc6a-79adc9c5e2c3" providerId="ADAL" clId="{C87FB193-799D-4810-937C-C714B472AC3F}" dt="2025-11-13T09:32:29.982" v="677" actId="26606"/>
          <ac:spMkLst>
            <pc:docMk/>
            <pc:sldMk cId="102247037" sldId="256"/>
            <ac:spMk id="1043" creationId="{78418A25-6EAC-4140-BFE6-284E1925B5EE}"/>
          </ac:spMkLst>
        </pc:spChg>
        <pc:spChg chg="add">
          <ac:chgData name="Cluanie Fraser (Student)" userId="e09c111d-34df-4f4f-bc6a-79adc9c5e2c3" providerId="ADAL" clId="{C87FB193-799D-4810-937C-C714B472AC3F}" dt="2025-11-13T09:32:29.982" v="677" actId="26606"/>
          <ac:spMkLst>
            <pc:docMk/>
            <pc:sldMk cId="102247037" sldId="256"/>
            <ac:spMk id="1045" creationId="{6B9D64DB-4D5C-4A91-B45F-F301E3174F9F}"/>
          </ac:spMkLst>
        </pc:spChg>
        <pc:spChg chg="add">
          <ac:chgData name="Cluanie Fraser (Student)" userId="e09c111d-34df-4f4f-bc6a-79adc9c5e2c3" providerId="ADAL" clId="{C87FB193-799D-4810-937C-C714B472AC3F}" dt="2025-11-13T09:32:29.982" v="677" actId="26606"/>
          <ac:spMkLst>
            <pc:docMk/>
            <pc:sldMk cId="102247037" sldId="256"/>
            <ac:spMk id="1047" creationId="{CB14CE1B-4BC5-4EF2-BE3D-05E4F580B3DB}"/>
          </ac:spMkLst>
        </pc:spChg>
        <pc:grpChg chg="add del mod">
          <ac:chgData name="Cluanie Fraser (Student)" userId="e09c111d-34df-4f4f-bc6a-79adc9c5e2c3" providerId="ADAL" clId="{C87FB193-799D-4810-937C-C714B472AC3F}" dt="2025-11-13T09:29:26.706" v="659" actId="165"/>
          <ac:grpSpMkLst>
            <pc:docMk/>
            <pc:sldMk cId="102247037" sldId="256"/>
            <ac:grpSpMk id="4" creationId="{820F6289-4DA6-D6FA-0A5C-B45CC20AB7A1}"/>
          </ac:grpSpMkLst>
        </pc:grpChg>
        <pc:grpChg chg="add del mod">
          <ac:chgData name="Cluanie Fraser (Student)" userId="e09c111d-34df-4f4f-bc6a-79adc9c5e2c3" providerId="ADAL" clId="{C87FB193-799D-4810-937C-C714B472AC3F}" dt="2025-11-13T09:30:12.324" v="665" actId="165"/>
          <ac:grpSpMkLst>
            <pc:docMk/>
            <pc:sldMk cId="102247037" sldId="256"/>
            <ac:grpSpMk id="5" creationId="{469BAFB8-DC92-2CC3-3E5C-A152114818B8}"/>
          </ac:grpSpMkLst>
        </pc:grpChg>
        <pc:grpChg chg="add del mod">
          <ac:chgData name="Cluanie Fraser (Student)" userId="e09c111d-34df-4f4f-bc6a-79adc9c5e2c3" providerId="ADAL" clId="{C87FB193-799D-4810-937C-C714B472AC3F}" dt="2025-11-13T09:30:26.920" v="669" actId="165"/>
          <ac:grpSpMkLst>
            <pc:docMk/>
            <pc:sldMk cId="102247037" sldId="256"/>
            <ac:grpSpMk id="6" creationId="{5F759B09-577C-1A4E-1263-474473E87318}"/>
          </ac:grpSpMkLst>
        </pc:grpChg>
        <pc:picChg chg="add mod topLvl">
          <ac:chgData name="Cluanie Fraser (Student)" userId="e09c111d-34df-4f4f-bc6a-79adc9c5e2c3" providerId="ADAL" clId="{C87FB193-799D-4810-937C-C714B472AC3F}" dt="2025-11-13T09:32:29.982" v="677" actId="26606"/>
          <ac:picMkLst>
            <pc:docMk/>
            <pc:sldMk cId="102247037" sldId="256"/>
            <ac:picMk id="1026" creationId="{59627D96-C623-22A3-77A0-B2CCCC88C411}"/>
          </ac:picMkLst>
        </pc:picChg>
        <pc:picChg chg="add del mod ord topLvl">
          <ac:chgData name="Cluanie Fraser (Student)" userId="e09c111d-34df-4f4f-bc6a-79adc9c5e2c3" providerId="ADAL" clId="{C87FB193-799D-4810-937C-C714B472AC3F}" dt="2025-11-13T09:32:29.982" v="677" actId="26606"/>
          <ac:picMkLst>
            <pc:docMk/>
            <pc:sldMk cId="102247037" sldId="256"/>
            <ac:picMk id="1028" creationId="{A23531C9-4F71-9432-7969-217157D8A391}"/>
          </ac:picMkLst>
        </pc:picChg>
        <pc:picChg chg="add del mod topLvl">
          <ac:chgData name="Cluanie Fraser (Student)" userId="e09c111d-34df-4f4f-bc6a-79adc9c5e2c3" providerId="ADAL" clId="{C87FB193-799D-4810-937C-C714B472AC3F}" dt="2025-11-13T09:30:38.430" v="674" actId="1076"/>
          <ac:picMkLst>
            <pc:docMk/>
            <pc:sldMk cId="102247037" sldId="256"/>
            <ac:picMk id="1030" creationId="{EBD9E26A-AE02-29CE-BFBF-74EA634241F1}"/>
          </ac:picMkLst>
        </pc:picChg>
        <pc:picChg chg="add">
          <ac:chgData name="Cluanie Fraser (Student)" userId="e09c111d-34df-4f4f-bc6a-79adc9c5e2c3" providerId="ADAL" clId="{C87FB193-799D-4810-937C-C714B472AC3F}" dt="2025-11-13T09:31:21.551" v="675"/>
          <ac:picMkLst>
            <pc:docMk/>
            <pc:sldMk cId="102247037" sldId="256"/>
            <ac:picMk id="1032" creationId="{5EDA962E-D12F-2AF8-571C-3077E81B89C0}"/>
          </ac:picMkLst>
        </pc:picChg>
        <pc:picChg chg="add mod">
          <ac:chgData name="Cluanie Fraser (Student)" userId="e09c111d-34df-4f4f-bc6a-79adc9c5e2c3" providerId="ADAL" clId="{C87FB193-799D-4810-937C-C714B472AC3F}" dt="2025-11-13T09:32:29.982" v="677" actId="26606"/>
          <ac:picMkLst>
            <pc:docMk/>
            <pc:sldMk cId="102247037" sldId="256"/>
            <ac:picMk id="1034" creationId="{576B7BA0-FA9D-F133-8903-AA7A75DB6770}"/>
          </ac:picMkLst>
        </pc:picChg>
      </pc:sldChg>
      <pc:sldChg chg="addSp delSp modSp mod setBg">
        <pc:chgData name="Cluanie Fraser (Student)" userId="e09c111d-34df-4f4f-bc6a-79adc9c5e2c3" providerId="ADAL" clId="{C87FB193-799D-4810-937C-C714B472AC3F}" dt="2025-11-13T09:37:36.092" v="776" actId="20577"/>
        <pc:sldMkLst>
          <pc:docMk/>
          <pc:sldMk cId="1304921111" sldId="257"/>
        </pc:sldMkLst>
        <pc:spChg chg="mod ord">
          <ac:chgData name="Cluanie Fraser (Student)" userId="e09c111d-34df-4f4f-bc6a-79adc9c5e2c3" providerId="ADAL" clId="{C87FB193-799D-4810-937C-C714B472AC3F}" dt="2025-11-13T09:37:13.431" v="724" actId="20577"/>
          <ac:spMkLst>
            <pc:docMk/>
            <pc:sldMk cId="1304921111" sldId="257"/>
            <ac:spMk id="2" creationId="{08084DCF-2179-2D52-5D63-7A558FFAD16C}"/>
          </ac:spMkLst>
        </pc:spChg>
        <pc:spChg chg="mod ord">
          <ac:chgData name="Cluanie Fraser (Student)" userId="e09c111d-34df-4f4f-bc6a-79adc9c5e2c3" providerId="ADAL" clId="{C87FB193-799D-4810-937C-C714B472AC3F}" dt="2025-11-13T09:37:36.092" v="776" actId="20577"/>
          <ac:spMkLst>
            <pc:docMk/>
            <pc:sldMk cId="1304921111" sldId="257"/>
            <ac:spMk id="3" creationId="{7F85B201-6B56-B96B-AB9B-1ED338776418}"/>
          </ac:spMkLst>
        </pc:spChg>
        <pc:spChg chg="add del">
          <ac:chgData name="Cluanie Fraser (Student)" userId="e09c111d-34df-4f4f-bc6a-79adc9c5e2c3" providerId="ADAL" clId="{C87FB193-799D-4810-937C-C714B472AC3F}" dt="2025-11-13T09:36:32.172" v="715" actId="26606"/>
          <ac:spMkLst>
            <pc:docMk/>
            <pc:sldMk cId="1304921111" sldId="257"/>
            <ac:spMk id="12" creationId="{231BF440-39FA-4087-84CC-2EEC0BBDAF29}"/>
          </ac:spMkLst>
        </pc:spChg>
        <pc:spChg chg="add del">
          <ac:chgData name="Cluanie Fraser (Student)" userId="e09c111d-34df-4f4f-bc6a-79adc9c5e2c3" providerId="ADAL" clId="{C87FB193-799D-4810-937C-C714B472AC3F}" dt="2025-11-13T09:36:32.172" v="715" actId="26606"/>
          <ac:spMkLst>
            <pc:docMk/>
            <pc:sldMk cId="1304921111" sldId="257"/>
            <ac:spMk id="14" creationId="{F04E4CBA-303B-48BD-8451-C2701CB0EEBF}"/>
          </ac:spMkLst>
        </pc:spChg>
        <pc:spChg chg="add del">
          <ac:chgData name="Cluanie Fraser (Student)" userId="e09c111d-34df-4f4f-bc6a-79adc9c5e2c3" providerId="ADAL" clId="{C87FB193-799D-4810-937C-C714B472AC3F}" dt="2025-11-13T09:36:32.172" v="715" actId="26606"/>
          <ac:spMkLst>
            <pc:docMk/>
            <pc:sldMk cId="1304921111" sldId="257"/>
            <ac:spMk id="16" creationId="{F6CA58B3-AFCC-4A40-9882-50D5080879B0}"/>
          </ac:spMkLst>
        </pc:spChg>
        <pc:spChg chg="add del">
          <ac:chgData name="Cluanie Fraser (Student)" userId="e09c111d-34df-4f4f-bc6a-79adc9c5e2c3" providerId="ADAL" clId="{C87FB193-799D-4810-937C-C714B472AC3F}" dt="2025-11-13T09:36:32.172" v="715" actId="26606"/>
          <ac:spMkLst>
            <pc:docMk/>
            <pc:sldMk cId="1304921111" sldId="257"/>
            <ac:spMk id="18" creationId="{75C56826-D4E5-42ED-8529-079651CB3005}"/>
          </ac:spMkLst>
        </pc:spChg>
        <pc:spChg chg="add del">
          <ac:chgData name="Cluanie Fraser (Student)" userId="e09c111d-34df-4f4f-bc6a-79adc9c5e2c3" providerId="ADAL" clId="{C87FB193-799D-4810-937C-C714B472AC3F}" dt="2025-11-13T09:36:32.172" v="715" actId="26606"/>
          <ac:spMkLst>
            <pc:docMk/>
            <pc:sldMk cId="1304921111" sldId="257"/>
            <ac:spMk id="20" creationId="{82095FCE-EF05-4443-B97A-85DEE3A5CA17}"/>
          </ac:spMkLst>
        </pc:spChg>
        <pc:spChg chg="add del">
          <ac:chgData name="Cluanie Fraser (Student)" userId="e09c111d-34df-4f4f-bc6a-79adc9c5e2c3" providerId="ADAL" clId="{C87FB193-799D-4810-937C-C714B472AC3F}" dt="2025-11-13T09:36:32.172" v="715" actId="26606"/>
          <ac:spMkLst>
            <pc:docMk/>
            <pc:sldMk cId="1304921111" sldId="257"/>
            <ac:spMk id="22" creationId="{CA00AE6B-AA30-4CF8-BA6F-339B780AD76C}"/>
          </ac:spMkLst>
        </pc:spChg>
        <pc:spChg chg="add">
          <ac:chgData name="Cluanie Fraser (Student)" userId="e09c111d-34df-4f4f-bc6a-79adc9c5e2c3" providerId="ADAL" clId="{C87FB193-799D-4810-937C-C714B472AC3F}" dt="2025-11-13T09:36:32.172" v="716" actId="26606"/>
          <ac:spMkLst>
            <pc:docMk/>
            <pc:sldMk cId="1304921111" sldId="257"/>
            <ac:spMk id="24" creationId="{CEF6118E-44FB-4509-B4D9-129052E4C6EE}"/>
          </ac:spMkLst>
        </pc:spChg>
        <pc:picChg chg="add mod">
          <ac:chgData name="Cluanie Fraser (Student)" userId="e09c111d-34df-4f4f-bc6a-79adc9c5e2c3" providerId="ADAL" clId="{C87FB193-799D-4810-937C-C714B472AC3F}" dt="2025-11-13T09:37:07.901" v="722" actId="14100"/>
          <ac:picMkLst>
            <pc:docMk/>
            <pc:sldMk cId="1304921111" sldId="257"/>
            <ac:picMk id="5" creationId="{2C261B12-B5DB-27E3-E49D-3EA8F3746665}"/>
          </ac:picMkLst>
        </pc:picChg>
        <pc:picChg chg="add mod ord">
          <ac:chgData name="Cluanie Fraser (Student)" userId="e09c111d-34df-4f4f-bc6a-79adc9c5e2c3" providerId="ADAL" clId="{C87FB193-799D-4810-937C-C714B472AC3F}" dt="2025-11-13T09:37:04.302" v="721" actId="14100"/>
          <ac:picMkLst>
            <pc:docMk/>
            <pc:sldMk cId="1304921111" sldId="257"/>
            <ac:picMk id="7" creationId="{C446E6E3-DAA8-B451-9789-1657879B86FE}"/>
          </ac:picMkLst>
        </pc:picChg>
      </pc:sldChg>
      <pc:sldChg chg="del">
        <pc:chgData name="Cluanie Fraser (Student)" userId="e09c111d-34df-4f4f-bc6a-79adc9c5e2c3" providerId="ADAL" clId="{C87FB193-799D-4810-937C-C714B472AC3F}" dt="2025-11-13T09:11:31.027" v="50" actId="47"/>
        <pc:sldMkLst>
          <pc:docMk/>
          <pc:sldMk cId="2029328916" sldId="259"/>
        </pc:sldMkLst>
      </pc:sldChg>
      <pc:sldChg chg="modSp mod">
        <pc:chgData name="Cluanie Fraser (Student)" userId="e09c111d-34df-4f4f-bc6a-79adc9c5e2c3" providerId="ADAL" clId="{C87FB193-799D-4810-937C-C714B472AC3F}" dt="2025-11-13T09:26:36.734" v="556" actId="20577"/>
        <pc:sldMkLst>
          <pc:docMk/>
          <pc:sldMk cId="2893625836" sldId="260"/>
        </pc:sldMkLst>
        <pc:spChg chg="mod">
          <ac:chgData name="Cluanie Fraser (Student)" userId="e09c111d-34df-4f4f-bc6a-79adc9c5e2c3" providerId="ADAL" clId="{C87FB193-799D-4810-937C-C714B472AC3F}" dt="2025-11-13T09:26:36.734" v="556" actId="20577"/>
          <ac:spMkLst>
            <pc:docMk/>
            <pc:sldMk cId="2893625836" sldId="260"/>
            <ac:spMk id="3" creationId="{E004E9AA-38F5-C23E-DEE6-30C9DF4E8187}"/>
          </ac:spMkLst>
        </pc:spChg>
      </pc:sldChg>
      <pc:sldChg chg="addSp delSp modSp del mod setBg">
        <pc:chgData name="Cluanie Fraser (Student)" userId="e09c111d-34df-4f4f-bc6a-79adc9c5e2c3" providerId="ADAL" clId="{C87FB193-799D-4810-937C-C714B472AC3F}" dt="2025-11-13T09:47:49.478" v="928" actId="47"/>
        <pc:sldMkLst>
          <pc:docMk/>
          <pc:sldMk cId="1093350617" sldId="261"/>
        </pc:sldMkLst>
        <pc:spChg chg="mod">
          <ac:chgData name="Cluanie Fraser (Student)" userId="e09c111d-34df-4f4f-bc6a-79adc9c5e2c3" providerId="ADAL" clId="{C87FB193-799D-4810-937C-C714B472AC3F}" dt="2025-11-13T09:45:09.784" v="797" actId="26606"/>
          <ac:spMkLst>
            <pc:docMk/>
            <pc:sldMk cId="1093350617" sldId="261"/>
            <ac:spMk id="2" creationId="{0A750120-9EA0-1F9B-6A35-EE353CD5A9E2}"/>
          </ac:spMkLst>
        </pc:spChg>
        <pc:spChg chg="del mod">
          <ac:chgData name="Cluanie Fraser (Student)" userId="e09c111d-34df-4f4f-bc6a-79adc9c5e2c3" providerId="ADAL" clId="{C87FB193-799D-4810-937C-C714B472AC3F}" dt="2025-11-13T09:45:09.784" v="797" actId="26606"/>
          <ac:spMkLst>
            <pc:docMk/>
            <pc:sldMk cId="1093350617" sldId="261"/>
            <ac:spMk id="3" creationId="{7586BA00-DC0A-BE4B-F4DA-096CF5E14BA6}"/>
          </ac:spMkLst>
        </pc:spChg>
        <pc:spChg chg="add">
          <ac:chgData name="Cluanie Fraser (Student)" userId="e09c111d-34df-4f4f-bc6a-79adc9c5e2c3" providerId="ADAL" clId="{C87FB193-799D-4810-937C-C714B472AC3F}" dt="2025-11-13T09:45:09.784" v="797" actId="26606"/>
          <ac:spMkLst>
            <pc:docMk/>
            <pc:sldMk cId="1093350617" sldId="261"/>
            <ac:spMk id="9" creationId="{BACC6370-2D7E-4714-9D71-7542949D7D5D}"/>
          </ac:spMkLst>
        </pc:spChg>
        <pc:spChg chg="add">
          <ac:chgData name="Cluanie Fraser (Student)" userId="e09c111d-34df-4f4f-bc6a-79adc9c5e2c3" providerId="ADAL" clId="{C87FB193-799D-4810-937C-C714B472AC3F}" dt="2025-11-13T09:45:09.784" v="797" actId="26606"/>
          <ac:spMkLst>
            <pc:docMk/>
            <pc:sldMk cId="1093350617" sldId="261"/>
            <ac:spMk id="11" creationId="{F68B3F68-107C-434F-AA38-110D5EA91B85}"/>
          </ac:spMkLst>
        </pc:spChg>
        <pc:spChg chg="add">
          <ac:chgData name="Cluanie Fraser (Student)" userId="e09c111d-34df-4f4f-bc6a-79adc9c5e2c3" providerId="ADAL" clId="{C87FB193-799D-4810-937C-C714B472AC3F}" dt="2025-11-13T09:45:09.784" v="797" actId="26606"/>
          <ac:spMkLst>
            <pc:docMk/>
            <pc:sldMk cId="1093350617" sldId="261"/>
            <ac:spMk id="13" creationId="{AAD0DBB9-1A4B-4391-81D4-CB19F9AB918A}"/>
          </ac:spMkLst>
        </pc:spChg>
        <pc:spChg chg="add">
          <ac:chgData name="Cluanie Fraser (Student)" userId="e09c111d-34df-4f4f-bc6a-79adc9c5e2c3" providerId="ADAL" clId="{C87FB193-799D-4810-937C-C714B472AC3F}" dt="2025-11-13T09:45:09.784" v="797" actId="26606"/>
          <ac:spMkLst>
            <pc:docMk/>
            <pc:sldMk cId="1093350617" sldId="261"/>
            <ac:spMk id="15" creationId="{063BBA22-50EA-4C4D-BE05-F1CE4E63AA56}"/>
          </ac:spMkLst>
        </pc:spChg>
        <pc:graphicFrameChg chg="add mod">
          <ac:chgData name="Cluanie Fraser (Student)" userId="e09c111d-34df-4f4f-bc6a-79adc9c5e2c3" providerId="ADAL" clId="{C87FB193-799D-4810-937C-C714B472AC3F}" dt="2025-11-13T09:46:51.454" v="818" actId="12093"/>
          <ac:graphicFrameMkLst>
            <pc:docMk/>
            <pc:sldMk cId="1093350617" sldId="261"/>
            <ac:graphicFrameMk id="5" creationId="{900E5C4E-4378-DF7E-03E1-DA6554CB72FD}"/>
          </ac:graphicFrameMkLst>
        </pc:graphicFrameChg>
        <pc:picChg chg="add mod">
          <ac:chgData name="Cluanie Fraser (Student)" userId="e09c111d-34df-4f4f-bc6a-79adc9c5e2c3" providerId="ADAL" clId="{C87FB193-799D-4810-937C-C714B472AC3F}" dt="2025-11-13T09:45:04.890" v="796" actId="1076"/>
          <ac:picMkLst>
            <pc:docMk/>
            <pc:sldMk cId="1093350617" sldId="261"/>
            <ac:picMk id="2050" creationId="{01BEFD38-36EB-C64F-CB8F-6B7633FE133F}"/>
          </ac:picMkLst>
        </pc:picChg>
        <pc:picChg chg="add">
          <ac:chgData name="Cluanie Fraser (Student)" userId="e09c111d-34df-4f4f-bc6a-79adc9c5e2c3" providerId="ADAL" clId="{C87FB193-799D-4810-937C-C714B472AC3F}" dt="2025-11-13T09:44:53.921" v="795"/>
          <ac:picMkLst>
            <pc:docMk/>
            <pc:sldMk cId="1093350617" sldId="261"/>
            <ac:picMk id="2052" creationId="{A6CFE129-B88E-8B89-97A9-515476BADBF4}"/>
          </ac:picMkLst>
        </pc:picChg>
      </pc:sldChg>
      <pc:sldChg chg="addSp modSp new mod setBg">
        <pc:chgData name="Cluanie Fraser (Student)" userId="e09c111d-34df-4f4f-bc6a-79adc9c5e2c3" providerId="ADAL" clId="{C87FB193-799D-4810-937C-C714B472AC3F}" dt="2025-11-13T09:40:29.534" v="792" actId="26606"/>
        <pc:sldMkLst>
          <pc:docMk/>
          <pc:sldMk cId="3304806201" sldId="262"/>
        </pc:sldMkLst>
        <pc:spChg chg="mod">
          <ac:chgData name="Cluanie Fraser (Student)" userId="e09c111d-34df-4f4f-bc6a-79adc9c5e2c3" providerId="ADAL" clId="{C87FB193-799D-4810-937C-C714B472AC3F}" dt="2025-11-13T09:40:29.534" v="792" actId="26606"/>
          <ac:spMkLst>
            <pc:docMk/>
            <pc:sldMk cId="3304806201" sldId="262"/>
            <ac:spMk id="2" creationId="{335331C0-A170-ACA0-F400-8630CA827B4E}"/>
          </ac:spMkLst>
        </pc:spChg>
        <pc:spChg chg="mod">
          <ac:chgData name="Cluanie Fraser (Student)" userId="e09c111d-34df-4f4f-bc6a-79adc9c5e2c3" providerId="ADAL" clId="{C87FB193-799D-4810-937C-C714B472AC3F}" dt="2025-11-13T09:40:29.534" v="792" actId="26606"/>
          <ac:spMkLst>
            <pc:docMk/>
            <pc:sldMk cId="3304806201" sldId="262"/>
            <ac:spMk id="3" creationId="{02E43756-1DD1-0B5F-9471-BF2A8C91C37D}"/>
          </ac:spMkLst>
        </pc:spChg>
        <pc:spChg chg="add">
          <ac:chgData name="Cluanie Fraser (Student)" userId="e09c111d-34df-4f4f-bc6a-79adc9c5e2c3" providerId="ADAL" clId="{C87FB193-799D-4810-937C-C714B472AC3F}" dt="2025-11-13T09:40:29.534" v="792" actId="26606"/>
          <ac:spMkLst>
            <pc:docMk/>
            <pc:sldMk cId="3304806201" sldId="262"/>
            <ac:spMk id="9" creationId="{C0763A76-9F1C-4FC5-82B7-DD475DA461B2}"/>
          </ac:spMkLst>
        </pc:spChg>
        <pc:spChg chg="add">
          <ac:chgData name="Cluanie Fraser (Student)" userId="e09c111d-34df-4f4f-bc6a-79adc9c5e2c3" providerId="ADAL" clId="{C87FB193-799D-4810-937C-C714B472AC3F}" dt="2025-11-13T09:40:29.534" v="792" actId="26606"/>
          <ac:spMkLst>
            <pc:docMk/>
            <pc:sldMk cId="3304806201" sldId="262"/>
            <ac:spMk id="11" creationId="{E81BF4F6-F2CF-4984-9D14-D6966D92F99F}"/>
          </ac:spMkLst>
        </pc:spChg>
        <pc:picChg chg="add">
          <ac:chgData name="Cluanie Fraser (Student)" userId="e09c111d-34df-4f4f-bc6a-79adc9c5e2c3" providerId="ADAL" clId="{C87FB193-799D-4810-937C-C714B472AC3F}" dt="2025-11-13T09:40:29.534" v="792" actId="26606"/>
          <ac:picMkLst>
            <pc:docMk/>
            <pc:sldMk cId="3304806201" sldId="262"/>
            <ac:picMk id="5" creationId="{1C68CE0D-383D-962E-59FF-0DA3D2A3ABB4}"/>
          </ac:picMkLst>
        </pc:picChg>
      </pc:sldChg>
      <pc:sldChg chg="modSp new add del mod">
        <pc:chgData name="Cluanie Fraser (Student)" userId="e09c111d-34df-4f4f-bc6a-79adc9c5e2c3" providerId="ADAL" clId="{C87FB193-799D-4810-937C-C714B472AC3F}" dt="2025-11-13T09:18:03.873" v="506" actId="20577"/>
        <pc:sldMkLst>
          <pc:docMk/>
          <pc:sldMk cId="2461689302" sldId="263"/>
        </pc:sldMkLst>
        <pc:spChg chg="mod">
          <ac:chgData name="Cluanie Fraser (Student)" userId="e09c111d-34df-4f4f-bc6a-79adc9c5e2c3" providerId="ADAL" clId="{C87FB193-799D-4810-937C-C714B472AC3F}" dt="2025-11-13T09:15:03.755" v="248" actId="20577"/>
          <ac:spMkLst>
            <pc:docMk/>
            <pc:sldMk cId="2461689302" sldId="263"/>
            <ac:spMk id="2" creationId="{E4D24D03-3573-EFF2-A382-E547DECE17BA}"/>
          </ac:spMkLst>
        </pc:spChg>
        <pc:spChg chg="mod">
          <ac:chgData name="Cluanie Fraser (Student)" userId="e09c111d-34df-4f4f-bc6a-79adc9c5e2c3" providerId="ADAL" clId="{C87FB193-799D-4810-937C-C714B472AC3F}" dt="2025-11-13T09:18:03.873" v="506" actId="20577"/>
          <ac:spMkLst>
            <pc:docMk/>
            <pc:sldMk cId="2461689302" sldId="263"/>
            <ac:spMk id="3" creationId="{F2DA474E-77D6-F985-A3B4-F6F8233B9532}"/>
          </ac:spMkLst>
        </pc:spChg>
      </pc:sldChg>
      <pc:sldChg chg="modSp new mod">
        <pc:chgData name="Cluanie Fraser (Student)" userId="e09c111d-34df-4f4f-bc6a-79adc9c5e2c3" providerId="ADAL" clId="{C87FB193-799D-4810-937C-C714B472AC3F}" dt="2025-11-13T09:47:47.220" v="927" actId="20577"/>
        <pc:sldMkLst>
          <pc:docMk/>
          <pc:sldMk cId="778230822" sldId="264"/>
        </pc:sldMkLst>
        <pc:spChg chg="mod">
          <ac:chgData name="Cluanie Fraser (Student)" userId="e09c111d-34df-4f4f-bc6a-79adc9c5e2c3" providerId="ADAL" clId="{C87FB193-799D-4810-937C-C714B472AC3F}" dt="2025-11-13T09:47:24.782" v="844" actId="20577"/>
          <ac:spMkLst>
            <pc:docMk/>
            <pc:sldMk cId="778230822" sldId="264"/>
            <ac:spMk id="2" creationId="{292F8EF4-2F0E-6134-23CE-E5CD575FA0F6}"/>
          </ac:spMkLst>
        </pc:spChg>
        <pc:spChg chg="mod">
          <ac:chgData name="Cluanie Fraser (Student)" userId="e09c111d-34df-4f4f-bc6a-79adc9c5e2c3" providerId="ADAL" clId="{C87FB193-799D-4810-937C-C714B472AC3F}" dt="2025-11-13T09:47:47.220" v="927" actId="20577"/>
          <ac:spMkLst>
            <pc:docMk/>
            <pc:sldMk cId="778230822" sldId="264"/>
            <ac:spMk id="3" creationId="{D1C09F4A-6CC3-05F4-F54D-946D98C68DE8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70F36-5557-559C-EA1E-BF857854D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FB504E-F237-E0AA-AA6E-BA9E15400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D6D7D-BD03-11F7-A4A0-4EB115DD9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741EE-3393-1A4B-9E01-F6560DD00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B368C-CFD1-3C7F-1D6F-39075FFB3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8710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5AC39-28FC-08D0-E750-07F4FBC9F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0516EA-E4EA-2C0A-1BB1-C1A16F755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D444F-C9CB-454F-0F40-6AD225BFA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7A475B-60DF-BCBA-2EED-97F1BDD38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4AB1A-D695-1778-9EA3-666E3ACB0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332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0D17D9-DAB4-A53D-1474-A0D06B73C8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844602-93E4-45CA-E2DF-AC011E7563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A401D-313F-BBFA-11A4-D23F69760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65A98-771A-E166-5EB1-E4BA215AB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7DB9E-5EA2-D223-5991-E287A7F70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2311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94A0F-BB5E-9520-C837-1F1DACA2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36180-15F7-F7B1-73F8-F70FE0BD4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CA437-F245-B207-A1A3-7909A5362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C43B3-B667-B68E-CE98-E2CCA66B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C8AEB-F9E7-589D-EAAB-46D2D5E63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0400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34DBF-B9BF-66EA-3FDF-337935E86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5907C-D97C-F111-E627-CFBE02682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260DE-81F8-B28D-101D-4030F56ED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64BAF-BDC0-7195-F355-293027CB5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D00AF-8F43-88A4-B38F-95923EC6B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1172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05B5A-8142-0A51-5F39-827088433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FF300-A905-EF78-16C2-0071B346E4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8BF48-DEA7-2689-7F96-DB9A61FB59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0244A-02B2-2C19-B267-A26C5F46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24FAC-106F-8964-BBCD-AE2ED5049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3B601D-92EA-2224-D5CC-8A725362D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9384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3607B-7A20-DDDE-F47E-0699308CF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BC5F79-0CE1-825F-F2B4-784906408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5280E6-A105-1668-8D5F-80B982EE0A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D94417-B585-AB30-4420-123F3C9C6F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282CA6-1918-F4F6-9644-FA736957C7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B79B15-9381-5ACD-1ECD-8480C8D2E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C3DC87-E5A3-06DA-1EA7-EB4A501B6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410BF6-B275-E31E-9903-D99413519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0995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CB652-B204-A397-20AA-86CB9228D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67EE1F-FEFE-34FF-7D95-407CCAFAB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0E8B7-4FEF-B546-2739-8B1EEBA17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4FFF0D-A53C-A5F7-3775-3F4492A94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5593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90FD81-AABD-AABA-0DF6-19693F5A7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B3F690-3F13-2EFF-B8DC-057A7C2BA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1FBBB-B585-C5A8-874A-A8E35EB9A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5918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9CB84-41A8-D4BC-DC24-070A9FF17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112B4-7BF2-51C2-7A21-DD625DA98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55CFFA-CEFC-2418-00B6-1B8C3BB0C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D780D-E274-6D68-3FC1-664C4D1AB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0BD1B-2FDF-4CE2-E610-5C76D59D6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89D4F-3F1E-8CE3-E669-FEB717EC1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2364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7E242-8087-F5A7-3487-544B1B7BF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278822-25ED-861C-359D-A93D7264AD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8F1622-B626-4EFB-CFB8-D1EACBB3D3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FECC3F-0C78-13FF-AFA5-FDB2FFA51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3742F7-685A-8E57-1919-7BF40DA95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D754C-71B3-CE6D-BB52-4F7225F6A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8116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4BC4C5-24A6-0E95-3437-14C9781B8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B92373-8D91-D406-C8B0-B0ECE3092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2CE0FD-F561-0986-0EDC-B5A51DCB91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C65927-58DD-46AD-B4A8-FFFC1958BC52}" type="datetimeFigureOut">
              <a:rPr lang="en-GB" smtClean="0"/>
              <a:t>13/11/2025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33C7-9FE3-6D4C-7E5E-081DCBF31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077E2-46E5-F1BD-D2B6-AE8DC0281C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0FC402-8E1A-4D9C-B4ED-852C25378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3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58053-ACB0-BFBA-27CB-BD4AB87A47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28368" y="4522156"/>
            <a:ext cx="4937937" cy="1363215"/>
          </a:xfrm>
        </p:spPr>
        <p:txBody>
          <a:bodyPr anchor="t">
            <a:normAutofit/>
          </a:bodyPr>
          <a:lstStyle/>
          <a:p>
            <a:pPr algn="l"/>
            <a:r>
              <a:rPr lang="en-US" sz="4100"/>
              <a:t>Presentation:</a:t>
            </a:r>
            <a:br>
              <a:rPr lang="en-US" sz="4100"/>
            </a:br>
            <a:r>
              <a:rPr lang="en-US" sz="4100"/>
              <a:t>Movie Details Fetcher</a:t>
            </a:r>
            <a:endParaRPr lang="en-GB" sz="41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926970-827C-317E-C546-7AF43314B1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28370" y="3945418"/>
            <a:ext cx="4937936" cy="576738"/>
          </a:xfrm>
        </p:spPr>
        <p:txBody>
          <a:bodyPr anchor="b">
            <a:normAutofit/>
          </a:bodyPr>
          <a:lstStyle/>
          <a:p>
            <a:pPr algn="l"/>
            <a:r>
              <a:rPr lang="en-US" sz="2000"/>
              <a:t>Cluanie Fraser</a:t>
            </a:r>
            <a:endParaRPr lang="en-GB" sz="2000"/>
          </a:p>
        </p:txBody>
      </p:sp>
      <p:sp>
        <p:nvSpPr>
          <p:cNvPr id="1039" name="Freeform: Shape 1038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1" name="Freeform: Shape 1040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Trainspotting – Kukaj.to – Filmy a serialy online zdarma">
            <a:extLst>
              <a:ext uri="{FF2B5EF4-FFF2-40B4-BE49-F238E27FC236}">
                <a16:creationId xmlns:a16="http://schemas.microsoft.com/office/drawing/2014/main" id="{59627D96-C623-22A3-77A0-B2CCCC88C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72" b="4"/>
          <a:stretch>
            <a:fillRect/>
          </a:stretch>
        </p:blipFill>
        <p:spPr bwMode="auto">
          <a:xfrm>
            <a:off x="1246573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átý Shrek bude v kinech příští rok - Novinky">
            <a:extLst>
              <a:ext uri="{FF2B5EF4-FFF2-40B4-BE49-F238E27FC236}">
                <a16:creationId xmlns:a16="http://schemas.microsoft.com/office/drawing/2014/main" id="{5EDA962E-D12F-2AF8-571C-3077E81B8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85" r="25437" b="2"/>
          <a:stretch>
            <a:fillRect/>
          </a:stretch>
        </p:blipFill>
        <p:spPr bwMode="auto">
          <a:xfrm>
            <a:off x="20" y="2288331"/>
            <a:ext cx="356461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3" name="Oval 1042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0" name="Picture 6" descr="Discovering the Ghibli World: Princess Mononoke – Babel School of Languages">
            <a:extLst>
              <a:ext uri="{FF2B5EF4-FFF2-40B4-BE49-F238E27FC236}">
                <a16:creationId xmlns:a16="http://schemas.microsoft.com/office/drawing/2014/main" id="{EBD9E26A-AE02-29CE-BFBF-74EA63424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29" r="21419" b="-3"/>
          <a:stretch>
            <a:fillRect/>
          </a:stretch>
        </p:blipFill>
        <p:spPr bwMode="auto">
          <a:xfrm>
            <a:off x="5525559" y="725908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5" name="Freeform: Shape 1044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 descr="Pulp Fiction (1994) - IMDb">
            <a:extLst>
              <a:ext uri="{FF2B5EF4-FFF2-40B4-BE49-F238E27FC236}">
                <a16:creationId xmlns:a16="http://schemas.microsoft.com/office/drawing/2014/main" id="{A23531C9-4F71-9432-7969-217157D8A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r="30523" b="-2"/>
          <a:stretch>
            <a:fillRect/>
          </a:stretch>
        </p:blipFill>
        <p:spPr bwMode="auto">
          <a:xfrm>
            <a:off x="8918761" y="-4331"/>
            <a:ext cx="3273238" cy="3383891"/>
          </a:xfrm>
          <a:custGeom>
            <a:avLst/>
            <a:gdLst/>
            <a:ahLst/>
            <a:cxnLst/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7" name="Freeform: Shape 1046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4" name="Picture 10" descr="Interstellar Movie Review: Failing to Fly High">
            <a:extLst>
              <a:ext uri="{FF2B5EF4-FFF2-40B4-BE49-F238E27FC236}">
                <a16:creationId xmlns:a16="http://schemas.microsoft.com/office/drawing/2014/main" id="{576B7BA0-FA9D-F133-8903-AA7A75DB6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03" r="18655" b="3"/>
          <a:stretch>
            <a:fillRect/>
          </a:stretch>
        </p:blipFill>
        <p:spPr bwMode="auto">
          <a:xfrm>
            <a:off x="9363236" y="4071322"/>
            <a:ext cx="2828765" cy="2786678"/>
          </a:xfrm>
          <a:custGeom>
            <a:avLst/>
            <a:gdLst/>
            <a:ahLst/>
            <a:cxnLst/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2470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EF6118E-44FB-4509-B4D9-129052E4C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084DCF-2179-2D52-5D63-7A558FFAD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155" y="525195"/>
            <a:ext cx="3986155" cy="2806506"/>
          </a:xfrm>
        </p:spPr>
        <p:txBody>
          <a:bodyPr anchor="b">
            <a:normAutofit/>
          </a:bodyPr>
          <a:lstStyle/>
          <a:p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Idea</a:t>
            </a:r>
            <a:endParaRPr lang="en-GB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46E6E3-DAA8-B451-9789-1657879B86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397" r="1" b="6611"/>
          <a:stretch>
            <a:fillRect/>
          </a:stretch>
        </p:blipFill>
        <p:spPr>
          <a:xfrm>
            <a:off x="3267470" y="163646"/>
            <a:ext cx="8725788" cy="336265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5B201-6B56-B96B-AB9B-1ED338776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155" y="3526300"/>
            <a:ext cx="3986155" cy="2588458"/>
          </a:xfrm>
        </p:spPr>
        <p:txBody>
          <a:bodyPr>
            <a:normAutofit/>
          </a:bodyPr>
          <a:lstStyle/>
          <a:p>
            <a:r>
              <a:rPr lang="en-US" sz="2000" dirty="0"/>
              <a:t>Movie review websites look terrible, cookies request every time</a:t>
            </a:r>
          </a:p>
          <a:p>
            <a:r>
              <a:rPr lang="en-US" sz="2000" dirty="0"/>
              <a:t>Desire: clean interface with only the details I want</a:t>
            </a:r>
          </a:p>
          <a:p>
            <a:r>
              <a:rPr lang="en-US" sz="2000" dirty="0"/>
              <a:t>Simple API request program now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more complex projects in future</a:t>
            </a:r>
            <a:endParaRPr lang="en-GB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261B12-B5DB-27E3-E49D-3EA8F37466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" b="1981"/>
          <a:stretch>
            <a:fillRect/>
          </a:stretch>
        </p:blipFill>
        <p:spPr>
          <a:xfrm>
            <a:off x="5466303" y="3566790"/>
            <a:ext cx="6526954" cy="321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921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24D03-3573-EFF2-A382-E547DECE1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A474E-77D6-F985-A3B4-F6F8233B9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Search by movie title</a:t>
            </a:r>
          </a:p>
          <a:p>
            <a:r>
              <a:rPr lang="en-US" dirty="0"/>
              <a:t>Displays:</a:t>
            </a:r>
          </a:p>
          <a:p>
            <a:pPr lvl="1"/>
            <a:r>
              <a:rPr lang="en-US" dirty="0"/>
              <a:t>Rating</a:t>
            </a:r>
          </a:p>
          <a:p>
            <a:pPr lvl="1"/>
            <a:r>
              <a:rPr lang="en-US" dirty="0"/>
              <a:t>Release Date</a:t>
            </a:r>
          </a:p>
          <a:p>
            <a:pPr lvl="1"/>
            <a:r>
              <a:rPr lang="en-US" dirty="0"/>
              <a:t>Runtime</a:t>
            </a:r>
          </a:p>
          <a:p>
            <a:pPr lvl="1"/>
            <a:r>
              <a:rPr lang="en-US" dirty="0"/>
              <a:t>Top 5 cast members</a:t>
            </a:r>
          </a:p>
          <a:p>
            <a:r>
              <a:rPr lang="en-US" dirty="0"/>
              <a:t>Option to search for next movie with similar title if first incorrect</a:t>
            </a:r>
          </a:p>
        </p:txBody>
      </p:sp>
    </p:spTree>
    <p:extLst>
      <p:ext uri="{BB962C8B-B14F-4D97-AF65-F5344CB8AC3E}">
        <p14:creationId xmlns:p14="http://schemas.microsoft.com/office/powerpoint/2010/main" val="2461689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5331C0-A170-ACA0-F400-8630CA827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Target Audience</a:t>
            </a:r>
            <a:endParaRPr lang="en-GB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43756-1DD1-0B5F-9471-BF2A8C91C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Me </a:t>
            </a:r>
          </a:p>
          <a:p>
            <a:r>
              <a:rPr lang="en-US" sz="2000"/>
              <a:t>Friends</a:t>
            </a:r>
          </a:p>
        </p:txBody>
      </p:sp>
      <p:pic>
        <p:nvPicPr>
          <p:cNvPr id="5" name="Picture 4" descr="One in a crowd">
            <a:extLst>
              <a:ext uri="{FF2B5EF4-FFF2-40B4-BE49-F238E27FC236}">
                <a16:creationId xmlns:a16="http://schemas.microsoft.com/office/drawing/2014/main" id="{1C68CE0D-383D-962E-59FF-0DA3D2A3AB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725" r="12534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806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4D1A3-8ACC-7FA1-6182-9AFE14F05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Program</a:t>
            </a:r>
            <a:br>
              <a:rPr lang="en-US" dirty="0"/>
            </a:br>
            <a:r>
              <a:rPr lang="en-US" dirty="0"/>
              <a:t>Structure </a:t>
            </a:r>
            <a:br>
              <a:rPr lang="en-US" dirty="0"/>
            </a:br>
            <a:r>
              <a:rPr lang="en-US" dirty="0"/>
              <a:t>and Flow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80F1AFF-D742-7F82-4CB0-320A3AE50A6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320" y="160719"/>
            <a:ext cx="8900160" cy="6534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5892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30CF9-C64E-B646-FDDF-F873F1628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Explanation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4E9AA-38F5-C23E-DEE6-30C9DF4E8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 of 5 tests</a:t>
            </a:r>
          </a:p>
          <a:p>
            <a:pPr marL="0" indent="0">
              <a:buNone/>
            </a:pPr>
            <a:r>
              <a:rPr lang="en-US" dirty="0"/>
              <a:t>	1. Well-known movie – checking formatting and expected data</a:t>
            </a:r>
          </a:p>
          <a:p>
            <a:pPr marL="0" indent="0">
              <a:buNone/>
            </a:pPr>
            <a:r>
              <a:rPr lang="en-US" dirty="0"/>
              <a:t>	2. Partial title match</a:t>
            </a:r>
          </a:p>
          <a:p>
            <a:pPr marL="0" indent="0">
              <a:buNone/>
            </a:pPr>
            <a:r>
              <a:rPr lang="en-US" dirty="0"/>
              <a:t>	3. Non-existent movie</a:t>
            </a:r>
          </a:p>
          <a:p>
            <a:pPr marL="0" indent="0">
              <a:buNone/>
            </a:pPr>
            <a:r>
              <a:rPr lang="en-US" dirty="0"/>
              <a:t>	4. Empty string</a:t>
            </a:r>
          </a:p>
          <a:p>
            <a:pPr marL="0" indent="0">
              <a:buNone/>
            </a:pPr>
            <a:r>
              <a:rPr lang="en-US" dirty="0"/>
              <a:t>	5. Non-real dictionary index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3625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F8EF4-2F0E-6134-23CE-E5CD575FA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Improvements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09F4A-6CC3-05F4-F54D-946D98C68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on HTML and run on localhost</a:t>
            </a:r>
          </a:p>
          <a:p>
            <a:endParaRPr lang="en-US" dirty="0"/>
          </a:p>
          <a:p>
            <a:r>
              <a:rPr lang="en-US" dirty="0"/>
              <a:t>Desktop icon for ease of access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8230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</Words>
  <Application>Microsoft Office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Wingdings</vt:lpstr>
      <vt:lpstr>Office Theme</vt:lpstr>
      <vt:lpstr>Presentation: Movie Details Fetcher</vt:lpstr>
      <vt:lpstr>  Idea</vt:lpstr>
      <vt:lpstr>Features</vt:lpstr>
      <vt:lpstr>Target Audience</vt:lpstr>
      <vt:lpstr>Program Structure  and Flow</vt:lpstr>
      <vt:lpstr>Testing Explanation</vt:lpstr>
      <vt:lpstr>Future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Cluanie Fraser</dc:creator>
  <cp:lastModifiedBy>Cluanie Fraser (Student)</cp:lastModifiedBy>
  <cp:revision>1</cp:revision>
  <dcterms:created xsi:type="dcterms:W3CDTF">2025-11-12T15:45:32Z</dcterms:created>
  <dcterms:modified xsi:type="dcterms:W3CDTF">2025-11-13T09:47:53Z</dcterms:modified>
</cp:coreProperties>
</file>

<file path=docProps/thumbnail.jpeg>
</file>